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be4a1eea2_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dbe4a1eea2_7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be4a1eea2_7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dbe4a1eea2_7_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be4a1eea2_7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dbe4a1eea2_7_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be4a1eea2_7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dbe4a1eea2_7_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be4a1eea2_7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dbe4a1eea2_7_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be4a1eea2_7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dbe4a1eea2_7_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be4a1eea2_7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dbe4a1eea2_7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be4a1eea2_7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dbe4a1eea2_7_1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be4a1eea2_7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dbe4a1eea2_7_1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be4a1eea2_7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dbe4a1eea2_7_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be4a1eea2_7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dbe4a1eea2_7_1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be4a1eea2_7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dbe4a1eea2_7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be4a1eea2_7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dbe4a1eea2_7_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be4a1eea2_7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dbe4a1eea2_7_1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be4a1eea2_7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dbe4a1eea2_7_2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be4a1eea2_7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dbe4a1eea2_7_2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be4a1eea2_7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dbe4a1eea2_7_2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dbe4a1eea2_7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dbe4a1eea2_7_2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be4a1eea2_7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dbe4a1eea2_7_2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be4a1eea2_7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dbe4a1eea2_7_2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be4a1eea2_7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dbe4a1eea2_7_2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be4a1eea2_7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dbe4a1eea2_7_2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be4a1eea2_7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dbe4a1eea2_7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dbe4a1eea2_7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dbe4a1eea2_7_2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be4a1eea2_7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dbe4a1eea2_7_2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be4a1eea2_7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dbe4a1eea2_7_2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be4a1eea2_7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dbe4a1eea2_7_2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dbe4a1eea2_7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dbe4a1eea2_7_2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be4a1eea2_7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dbe4a1eea2_7_2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be4a1eea2_7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dbe4a1eea2_7_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be4a1eea2_7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dbe4a1eea2_7_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be4a1eea2_7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dbe4a1eea2_7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be4a1eea2_7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dbe4a1eea2_7_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be4a1eea2_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dbe4a1eea2_7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be4a1eea2_7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dbe4a1eea2_7_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pl"/>
              <a:t>Detekcja i klasyfikacja pachołków</a:t>
            </a:r>
            <a:endParaRPr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l"/>
              <a:t>Michał Pałucki, Piotr Sokołowski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Krok 1: klasyfikacja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Krok 1: dostosowanie datasetu i klasyfikacja</a:t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Krok 1: dostosowanie datasetu i klasyfikacja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054" y="1369219"/>
            <a:ext cx="3075946" cy="326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69219"/>
            <a:ext cx="3084810" cy="326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345" y="388744"/>
            <a:ext cx="3791310" cy="436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345" y="388744"/>
            <a:ext cx="3791310" cy="436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2148354"/>
            <a:ext cx="7886700" cy="85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215" y="392311"/>
            <a:ext cx="7135568" cy="435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215" y="392311"/>
            <a:ext cx="7135568" cy="435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48803"/>
            <a:ext cx="9144000" cy="22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Wyniki?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Wyniki?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094869"/>
            <a:ext cx="7886700" cy="181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Wyniki?</a:t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094869"/>
            <a:ext cx="7886700" cy="18122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 rot="-1032972">
            <a:off x="1496230" y="2100725"/>
            <a:ext cx="6151538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300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97.5%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Podstawowy problem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14772" l="0" r="0" t="23138"/>
          <a:stretch/>
        </p:blipFill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Wyniki?</a:t>
            </a:r>
            <a:endParaRPr/>
          </a:p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</a:pPr>
            <a:r>
              <a:rPr lang="pl" sz="24000"/>
              <a:t>97.5%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„Tato patrz! Rozróżnia kolorki!”</a:t>
            </a:r>
            <a:endParaRPr/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055" y="1369221"/>
            <a:ext cx="3075945" cy="326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1369217"/>
            <a:ext cx="3075944" cy="326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Aaaaaaaaaaaaaaaaa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76" name="Google Shape;2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4028" y="1369220"/>
            <a:ext cx="3075945" cy="326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82" name="Google Shape;282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634" y="-4699"/>
            <a:ext cx="5981272" cy="51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pl"/>
              <a:t>Porównanie z YOLOv7</a:t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l"/>
              <a:t>YOLOv7 osiągnęło ok. 90% dokładności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-5851"/>
            <a:ext cx="6858000" cy="514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Krok 2: detekcja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1955" y="1357759"/>
            <a:ext cx="4160089" cy="327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Krok 2: detekcja</a:t>
            </a:r>
            <a:endParaRPr/>
          </a:p>
        </p:txBody>
      </p:sp>
      <p:sp>
        <p:nvSpPr>
          <p:cNvPr id="308" name="Google Shape;308;p5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1955" y="1357759"/>
            <a:ext cx="4160089" cy="327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1737370"/>
            <a:ext cx="7886700" cy="25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Krok 2: detekcja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1955" y="1357759"/>
            <a:ext cx="4160089" cy="327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1737370"/>
            <a:ext cx="7886700" cy="252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2"/>
          <p:cNvSpPr txBox="1"/>
          <p:nvPr/>
        </p:nvSpPr>
        <p:spPr>
          <a:xfrm rot="-1032972">
            <a:off x="1071660" y="2100724"/>
            <a:ext cx="7000679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300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yyyyyyyyy…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l"/>
              <a:t>No tu YOLO nas bije na łeb…</a:t>
            </a:r>
            <a:br>
              <a:rPr lang="pl"/>
            </a:br>
            <a:r>
              <a:rPr lang="pl"/>
              <a:t>[*]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Zbiór danych do nauczenia modelu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18398" l="0" r="0" t="0"/>
          <a:stretch/>
        </p:blipFill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pl" sz="7200"/>
              <a:t>ALE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 rotWithShape="1">
          <a:blip r:embed="rId3">
            <a:alphaModFix/>
          </a:blip>
          <a:srcRect b="28753" l="32727" r="17862" t="29560"/>
          <a:stretch/>
        </p:blipFill>
        <p:spPr>
          <a:xfrm>
            <a:off x="0" y="0"/>
            <a:ext cx="91477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2" name="Google Shape;342;p5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43" name="Google Shape;343;p56"/>
          <p:cNvPicPr preferRelativeResize="0"/>
          <p:nvPr/>
        </p:nvPicPr>
        <p:blipFill rotWithShape="1">
          <a:blip r:embed="rId3">
            <a:alphaModFix/>
          </a:blip>
          <a:srcRect b="28753" l="32727" r="17862" t="29560"/>
          <a:stretch/>
        </p:blipFill>
        <p:spPr>
          <a:xfrm>
            <a:off x="0" y="0"/>
            <a:ext cx="91477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6"/>
          <p:cNvSpPr/>
          <p:nvPr/>
        </p:nvSpPr>
        <p:spPr>
          <a:xfrm>
            <a:off x="5939286" y="685800"/>
            <a:ext cx="944593" cy="945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p5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51" name="Google Shape;351;p57"/>
          <p:cNvPicPr preferRelativeResize="0"/>
          <p:nvPr/>
        </p:nvPicPr>
        <p:blipFill rotWithShape="1">
          <a:blip r:embed="rId3">
            <a:alphaModFix/>
          </a:blip>
          <a:srcRect b="28753" l="32727" r="17862" t="29560"/>
          <a:stretch/>
        </p:blipFill>
        <p:spPr>
          <a:xfrm>
            <a:off x="0" y="0"/>
            <a:ext cx="91477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/>
          <p:nvPr/>
        </p:nvSpPr>
        <p:spPr>
          <a:xfrm>
            <a:off x="5939286" y="685800"/>
            <a:ext cx="944593" cy="945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7"/>
          <p:cNvSpPr/>
          <p:nvPr/>
        </p:nvSpPr>
        <p:spPr>
          <a:xfrm>
            <a:off x="69011" y="2922198"/>
            <a:ext cx="944593" cy="945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Obraz zawierający tekst, droga, zewnętrzne, ulica&#10;&#10;Opis wygenerowany automatycznie" id="359" name="Google Shape;359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pl"/>
              <a:t>Detekcja i klasyfikacja pachołków</a:t>
            </a:r>
            <a:endParaRPr/>
          </a:p>
        </p:txBody>
      </p:sp>
      <p:sp>
        <p:nvSpPr>
          <p:cNvPr id="365" name="Google Shape;365;p5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l"/>
              <a:t>Michał Pałucki, Piotr Sokołowski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pl"/>
              <a:t>Podejście 1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l"/>
              <a:t>Vision Transformers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Wyniki?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Wyniki?</a:t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323" y="1369219"/>
            <a:ext cx="6589354" cy="326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Wyniki?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010" y="1369219"/>
            <a:ext cx="6739980" cy="32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l"/>
              <a:t>Wyniki?</a:t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010" y="1369219"/>
            <a:ext cx="6739980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/>
        </p:nvSpPr>
        <p:spPr>
          <a:xfrm rot="-1032972">
            <a:off x="1496230" y="2100725"/>
            <a:ext cx="6151538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3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NO SŁABO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pl"/>
              <a:t>Podejście 2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l"/>
              <a:t>Sieć konwolucyjna 2D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Motyw pakietu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